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08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ilya\Desktop\8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2" y="5439"/>
            <a:ext cx="9167727" cy="685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692696"/>
            <a:ext cx="5544616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764704"/>
            <a:ext cx="525658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Гизата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г.Агрыз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</p:txBody>
      </p:sp>
      <p:pic>
        <p:nvPicPr>
          <p:cNvPr id="7" name="Picture 2" descr="C:\Users\Nailya\Desktop\мероприятия\акция улыбайся\'v,ktvf cvc-ltn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1"/>
            <a:ext cx="1440160" cy="1471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40805" y="3416916"/>
            <a:ext cx="39006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Отряд " </a:t>
            </a:r>
            <a:r>
              <a:rPr lang="en-US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Easy Kids</a:t>
            </a:r>
            <a:r>
              <a:rPr lang="ru-RU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99886" y="2216587"/>
            <a:ext cx="407284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Антинаркотический проект</a:t>
            </a:r>
          </a:p>
          <a:p>
            <a:pPr algn="ctr"/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ТОЯТЕЛЬНЫЕ ДЕТИ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SMS</a:t>
            </a:r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-ДЕТИ)</a:t>
            </a:r>
            <a:endParaRPr lang="ru-RU" b="1" cap="all" spc="0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306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ailya\Desktop\мероприятия\акция улыбайся\'v,ktvf cvc-ltn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5014"/>
            <a:ext cx="1296144" cy="132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219211"/>
            <a:ext cx="62259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акция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«Будь готов! Скажи, нет!»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535242"/>
            <a:ext cx="458818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 Всемирный день здоровья, который отмечали 7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апреля,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отряд "</a:t>
            </a:r>
            <a:r>
              <a:rPr lang="ru-RU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Easy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Kids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 "</a:t>
            </a:r>
            <a:r>
              <a:rPr lang="ru-RU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SаMоSтоятельные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дети"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г.Агрыз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провели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Республиканскую акцию  </a:t>
            </a: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«Будь </a:t>
            </a: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готов! Скажи, нет</a:t>
            </a: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!.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ебята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провели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викторину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тему "Знаешь ли ты законы?", объясняя, что любые действия  с наркотиками являются уголовно наказуемыми: будь то приобретение, хранение, транспортировка, продажа, организация потребления, изготовление, склонение к употреблению. Результатом проведенной акции стало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100 собранных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 подписей жителей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города «С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 извлечениями из  Закона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ознакомлен» самым эрудированным за знание закона завязывали  ленточки  на руку.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Участвуя в  проекте "SMS- дети", ребята чувствуют значимость этого движения, так как мероприятия отражаются на страницах районной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газеты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Nailya\Desktop\мероприятия\акция улыбайся\6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5214950"/>
            <a:ext cx="2495537" cy="1403740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Nailya\Desktop\мероприятия\акция улыбайся\5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3429000"/>
            <a:ext cx="2000264" cy="1125148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57554" y="5715016"/>
            <a:ext cx="25932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Неважно, что произойдет </a:t>
            </a:r>
          </a:p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Easy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Kids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идет ВПЕРЕД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C:\Users\Началка\Desktop\будь готов скажи нет акция смс-дети\IMG_89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4929198"/>
            <a:ext cx="2254237" cy="169067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3" name="Picture 3" descr="C:\Users\Началка\Desktop\будь готов скажи нет акция смс-дети\IMG_89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1643050"/>
            <a:ext cx="1968485" cy="147636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7" name="Picture 4" descr="C:\Users\Началка\Desktop\будь готов скажи нет акция смс-дети\IMG_89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286124"/>
            <a:ext cx="2071702" cy="155377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8" name="Picture 5" descr="C:\Users\Началка\Desktop\будь готов скажи нет акция смс-дети\IMG_89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1571612"/>
            <a:ext cx="1785950" cy="133946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79617772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762</TotalTime>
  <Words>56</Words>
  <Application>Microsoft Office PowerPoint</Application>
  <PresentationFormat>Экран (4:3)</PresentationFormat>
  <Paragraphs>24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Nailya</dc:creator>
  <cp:lastModifiedBy>Началка</cp:lastModifiedBy>
  <cp:revision>15</cp:revision>
  <dcterms:created xsi:type="dcterms:W3CDTF">2016-09-17T04:25:40Z</dcterms:created>
  <dcterms:modified xsi:type="dcterms:W3CDTF">2017-04-11T05:14:06Z</dcterms:modified>
</cp:coreProperties>
</file>